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8" r:id="rId9"/>
    <p:sldId id="264" r:id="rId10"/>
    <p:sldId id="265" r:id="rId11"/>
    <p:sldId id="269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b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Балық аулайды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%D1%80%D1%8B%D0%B1%D0%BD%D0%B0%D1%8F-%D0%BE%D0%B2-%D1%8F-%D1%81%D1%8B%D0%BD%D0%B0-%D0%BE%D1%82%D1%86%D0%B0-721739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357430"/>
            <a:ext cx="524247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479743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Дұрыс қосымшаны жалға.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4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«Өзен… суы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лас»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-мен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4797436"/>
          </a:xfrm>
        </p:spPr>
        <p:txBody>
          <a:bodyPr>
            <a:normAutofit/>
          </a:bodyPr>
          <a:lstStyle/>
          <a:p>
            <a:pPr algn="l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    29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сәуір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Балық аулайды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5-тапсырма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4797436"/>
          </a:xfrm>
        </p:spPr>
        <p:txBody>
          <a:bodyPr>
            <a:normAutofit/>
          </a:bodyPr>
          <a:lstStyle/>
          <a:p>
            <a:pPr algn="l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Суреттерді сөзбен жазып, сөйлемдерді толықтыр. /91 бет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778674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pPr algn="l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сөздер:</a:t>
            </a:r>
            <a:b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аулау – ловить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қармақ – удочка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алып кетіңізші-заберите меня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лас-грязный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0"/>
            <a:ext cx="850112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ОҚЫЛЫМ:ЧТЕНИЕ: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1-тапсырма. Мәтінді түсініп оқы.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Әлібек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атасы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өзенге барады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балық аулайды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Қармаққа Балық түседі.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Балық: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алып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кетіңізші!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дейді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Атасы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Неге? –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сұрайды.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Балық: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Бұл өзеннің суы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лас. Мен лас суды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ішпеймін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-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жауап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береді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Әлібек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атасы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өзенді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тазалайды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Балық оларға: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Рақмет!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дейді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Алибек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 его дедушка идут на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речку. Они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ловят рыбу. На удочку попадается рыбка.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Рыбка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говорит: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Дедушка,заберите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меня с собой.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Дедушка спрашивает: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-Почему?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-В этой реке вода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грязная,я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не пью грязную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воду,-отвечает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рыбка.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Алибек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 его дедушка чистят речку.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Рыбка  говорит им: Спасибо!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479743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2-тапсырма.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Тестік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сұрақтарға жауап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1.Әлібек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атасы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қайда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барды?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орманға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өзенге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4797436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істеді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?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ойнады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оқыды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балық аулады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479743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Өзен қандай?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лас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таза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479743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Балық оларға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болыңыз!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Сәлеметсіз бе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Рақмет!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4797436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Дұрыс сөйлемді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тап.</a:t>
            </a: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Әлібек балық аулайсың.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Әлібек балық аулаймын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Әлібек балық аулады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82</Words>
  <PresentationFormat>Экран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Сабақтың тақырыбы: Балық аулайды</vt:lpstr>
      <vt:lpstr>Жаңа сөздер:  аулау – ловить қармақ – удочка алып кетіңізші-заберите меня лас-грязный   </vt:lpstr>
      <vt:lpstr>   </vt:lpstr>
      <vt:lpstr>   Алибек и его дедушка идут на речку. Они ловят рыбу. На удочку попадается рыбка.  Рыбка говорит: -Дедушка,заберите меня с собой. Дедушка спрашивает: -Почему? -В этой реке вода грязная,я не пью грязную воду,-отвечает рыбка. Алибек и его дедушка чистят речку. Рыбка  говорит им: Спасибо! </vt:lpstr>
      <vt:lpstr>         2-тапсырма. Тестік сұрақтарға жауап бер.  1.Әлібек пен атасы қайда барды? А. орманға В. өзенге С. үйге </vt:lpstr>
      <vt:lpstr>    2. Олар не істеді?      А. доп ойнады В. кітап оқыды С. балық аулады </vt:lpstr>
      <vt:lpstr>          3. Өзен қандай? А. лас В. үлкен С. таза </vt:lpstr>
      <vt:lpstr>          4. Балық оларға не деді? А. Сау болыңыз! В. Сәлеметсіз бе! С. Рақмет! </vt:lpstr>
      <vt:lpstr>    5. Дұрыс сөйлемді тап.       А. Әлібек балық аулайсың. В. Әлібек балық аулаймын. С. Әлібек балық аулады. </vt:lpstr>
      <vt:lpstr>     6.  Дұрыс қосымшаны жалға.                  «Өзен… суы лас»  А. -мен В. -нің С. -ге </vt:lpstr>
      <vt:lpstr>                          29 сәуір                   Балық аулайды 5-тапсырма </vt:lpstr>
      <vt:lpstr>  Суреттерді сөзбен жазып, сөйлемдерді толықтыр. /91 бет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Балық аулайды</dc:title>
  <dc:creator>Admin</dc:creator>
  <cp:lastModifiedBy>Admin</cp:lastModifiedBy>
  <cp:revision>10</cp:revision>
  <dcterms:created xsi:type="dcterms:W3CDTF">2020-04-28T18:09:35Z</dcterms:created>
  <dcterms:modified xsi:type="dcterms:W3CDTF">2020-04-29T07:06:08Z</dcterms:modified>
</cp:coreProperties>
</file>