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A8B5-DFFA-47F3-9A2F-87126F1D1CC3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0DE0-9F91-424E-A81C-3398370BD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63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A8B5-DFFA-47F3-9A2F-87126F1D1CC3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0DE0-9F91-424E-A81C-3398370BD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21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A8B5-DFFA-47F3-9A2F-87126F1D1CC3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0DE0-9F91-424E-A81C-3398370BD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21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A8B5-DFFA-47F3-9A2F-87126F1D1CC3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0DE0-9F91-424E-A81C-3398370BD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097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A8B5-DFFA-47F3-9A2F-87126F1D1CC3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0DE0-9F91-424E-A81C-3398370BD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862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A8B5-DFFA-47F3-9A2F-87126F1D1CC3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0DE0-9F91-424E-A81C-3398370BD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9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A8B5-DFFA-47F3-9A2F-87126F1D1CC3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0DE0-9F91-424E-A81C-3398370BD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28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A8B5-DFFA-47F3-9A2F-87126F1D1CC3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0DE0-9F91-424E-A81C-3398370BD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67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A8B5-DFFA-47F3-9A2F-87126F1D1CC3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0DE0-9F91-424E-A81C-3398370BD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27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A8B5-DFFA-47F3-9A2F-87126F1D1CC3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0DE0-9F91-424E-A81C-3398370BD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8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A8B5-DFFA-47F3-9A2F-87126F1D1CC3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0DE0-9F91-424E-A81C-3398370BD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189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BA8B5-DFFA-47F3-9A2F-87126F1D1CC3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20DE0-9F91-424E-A81C-3398370BD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0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одход</a:t>
            </a:r>
            <a:br>
              <a:rPr lang="ru-RU" dirty="0" smtClean="0"/>
            </a:br>
            <a:r>
              <a:rPr lang="en-US" dirty="0" smtClean="0"/>
              <a:t>Lesson Study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11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подход впервые был использован в XXI веке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Японии на региональном и национальном уровнях, во время введения новой образовательной системы. Учителя начали произвольно обсуждать новый обучающий метод и подкреплять  его фактическими уроками. Впоследствии этот процесс назвали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Данная   практика была представлена во всех школах Японии. Основой данного подхода является - исследование урока.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04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Цели </a:t>
            </a:r>
            <a:r>
              <a:rPr lang="en-US" dirty="0" smtClean="0"/>
              <a:t>Lesson Study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варьируются в зависимости от школы. Существует три типа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тип концентрируется вокруг единой темы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– ставит целью улучшение обучающих навыков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тип – улучшение навыков наблюдения.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08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89" t="18578" r="16613" b="31553"/>
          <a:stretch/>
        </p:blipFill>
        <p:spPr>
          <a:xfrm>
            <a:off x="1255595" y="407798"/>
            <a:ext cx="8859670" cy="439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2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8490"/>
            <a:ext cx="10515600" cy="580847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8672" t="34282" r="17868" b="20942"/>
          <a:stretch/>
        </p:blipFill>
        <p:spPr>
          <a:xfrm>
            <a:off x="2019869" y="832514"/>
            <a:ext cx="8679976" cy="472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8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414" t="33349" r="16819" b="14226"/>
          <a:stretch/>
        </p:blipFill>
        <p:spPr>
          <a:xfrm>
            <a:off x="1856096" y="2210936"/>
            <a:ext cx="8557146" cy="383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21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8777" t="17864" r="16609" b="9749"/>
          <a:stretch/>
        </p:blipFill>
        <p:spPr>
          <a:xfrm>
            <a:off x="1187355" y="614150"/>
            <a:ext cx="9730854" cy="575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515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103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Подход Lesson Study</vt:lpstr>
      <vt:lpstr>Презентация PowerPoint</vt:lpstr>
      <vt:lpstr>Цели Lesson Study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подход Lesson Study</dc:title>
  <dc:creator>User</dc:creator>
  <cp:lastModifiedBy>User</cp:lastModifiedBy>
  <cp:revision>5</cp:revision>
  <dcterms:created xsi:type="dcterms:W3CDTF">2017-10-10T09:27:52Z</dcterms:created>
  <dcterms:modified xsi:type="dcterms:W3CDTF">2017-10-10T11:31:10Z</dcterms:modified>
</cp:coreProperties>
</file>