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57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41" autoAdjust="0"/>
  </p:normalViewPr>
  <p:slideViewPr>
    <p:cSldViewPr>
      <p:cViewPr varScale="1">
        <p:scale>
          <a:sx n="86" d="100"/>
          <a:sy n="86" d="100"/>
        </p:scale>
        <p:origin x="-15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63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ECFC-715D-4DC0-AE75-3F8B2F6CE08A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ECF93-883C-4AA8-9982-ED71F26B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EA2FC-5C29-4593-BF56-049B2906A94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C0E98-7950-4CEC-94C6-54C95487EE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C0E98-7950-4CEC-94C6-54C95487EEA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52;&#1080;&#1085;&#1091;&#1089;&#1086;&#1074;&#1082;&#1072;%20-%20&#1042;&#1084;&#1077;&#1089;&#1090;&#1077;%20&#1074;&#1077;&#1089;&#1077;&#1083;&#1086;%20&#1096;&#1072;&#1075;&#1072;&#1090;&#1100;%20&#1087;&#1086;%20&#1087;&#1088;&#1086;&#1089;&#1090;&#1086;&#1088;&#1072;&#1084;%20.mp3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стране музыки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Без музыки не проживу и дня</a:t>
            </a:r>
          </a:p>
          <a:p>
            <a:pPr>
              <a:buNone/>
            </a:pPr>
            <a:r>
              <a:rPr lang="ru-RU" dirty="0" smtClean="0"/>
              <a:t>Она во </a:t>
            </a:r>
            <a:r>
              <a:rPr lang="ru-RU" dirty="0" err="1" smtClean="0"/>
              <a:t>мне.она</a:t>
            </a:r>
            <a:r>
              <a:rPr lang="ru-RU" dirty="0" smtClean="0"/>
              <a:t> вокруг меня.</a:t>
            </a:r>
          </a:p>
          <a:p>
            <a:pPr>
              <a:buNone/>
            </a:pPr>
            <a:r>
              <a:rPr lang="ru-RU" dirty="0" smtClean="0"/>
              <a:t>И в пенье </a:t>
            </a:r>
            <a:r>
              <a:rPr lang="ru-RU" dirty="0" err="1" smtClean="0"/>
              <a:t>птиц,и</a:t>
            </a:r>
            <a:r>
              <a:rPr lang="ru-RU" dirty="0" smtClean="0"/>
              <a:t> в шуме городов</a:t>
            </a:r>
          </a:p>
          <a:p>
            <a:pPr>
              <a:buNone/>
            </a:pPr>
            <a:r>
              <a:rPr lang="ru-RU" dirty="0" smtClean="0"/>
              <a:t>В молчанье трав  и в радуге цветов,</a:t>
            </a:r>
          </a:p>
          <a:p>
            <a:pPr>
              <a:buNone/>
            </a:pPr>
            <a:r>
              <a:rPr lang="ru-RU" dirty="0" smtClean="0"/>
              <a:t>И в зареве расцвета над землёй…. </a:t>
            </a:r>
          </a:p>
          <a:p>
            <a:pPr>
              <a:buNone/>
            </a:pPr>
            <a:r>
              <a:rPr lang="ru-RU" dirty="0" smtClean="0"/>
              <a:t>Она  везде и вечно  спутник мой</a:t>
            </a:r>
          </a:p>
          <a:p>
            <a:pPr>
              <a:buNone/>
            </a:pPr>
            <a:r>
              <a:rPr lang="ru-RU" dirty="0" smtClean="0"/>
              <a:t>-Кто не знает что такое музыка?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200144"/>
          </a:xfrm>
        </p:spPr>
        <p:txBody>
          <a:bodyPr/>
          <a:lstStyle/>
          <a:p>
            <a:r>
              <a:rPr lang="ru-RU" dirty="0" smtClean="0"/>
              <a:t>«КТО БЫСТРЕЕ»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37147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1.НАЗОВИТЕ ПТИЦУ,В КОТОРОЙ ЕСТЬ НОТА  «МИ» РАСТЕНИЕ</a:t>
            </a:r>
          </a:p>
          <a:p>
            <a:r>
              <a:rPr lang="ru-RU" dirty="0" smtClean="0"/>
              <a:t>2.РАСТЕНИЕ В НАЗВАНИИ КОТОРОГО ЕСТЬ НОТА «ФА» И ЕЩЁ ОДНА НОТА</a:t>
            </a:r>
          </a:p>
          <a:p>
            <a:r>
              <a:rPr lang="ru-RU" dirty="0" smtClean="0"/>
              <a:t>3.ПРЕСМЫКАЮЩЕЕСЯ, ПТИЦУ И ЗЕРНОВУ КУЛЬТУРУ, В НАЗВАНИЯХ КОТОРЫХ ЕСТЬ НОТА «РЕ»</a:t>
            </a:r>
          </a:p>
          <a:p>
            <a:r>
              <a:rPr lang="ru-RU" dirty="0" smtClean="0"/>
              <a:t>4. ПТИЦУ, ПЛОДОВОЕ РАСТЕНИЕ- СОРНЯК НАЗВАНИИ КОТОРЫХ ЕСТЬ НОТА «СИ»</a:t>
            </a:r>
          </a:p>
          <a:p>
            <a:r>
              <a:rPr lang="ru-RU" dirty="0" smtClean="0"/>
              <a:t>5. ПОРОДА ДОМАШНИХ СОБАК И РАСТЕНИИ.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85725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КРОССВОРД С ПОДСКАЗКОЙ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1071570"/>
          </a:xfrm>
        </p:spPr>
        <p:txBody>
          <a:bodyPr>
            <a:noAutofit/>
          </a:bodyPr>
          <a:lstStyle/>
          <a:p>
            <a:r>
              <a:rPr lang="ru-RU" sz="2400" dirty="0" smtClean="0"/>
              <a:t>1…………………Н</a:t>
            </a:r>
          </a:p>
          <a:p>
            <a:r>
              <a:rPr lang="ru-RU" sz="2400" dirty="0" smtClean="0"/>
              <a:t>2. </a:t>
            </a:r>
            <a:r>
              <a:rPr lang="ru-RU" sz="3200" dirty="0" smtClean="0"/>
              <a:t>…………………А</a:t>
            </a:r>
          </a:p>
          <a:p>
            <a:r>
              <a:rPr lang="ru-RU" sz="3200" dirty="0" smtClean="0"/>
              <a:t>3. …..Р……………..</a:t>
            </a:r>
          </a:p>
          <a:p>
            <a:r>
              <a:rPr lang="ru-RU" sz="3200" dirty="0" smtClean="0"/>
              <a:t>4. ….О……………..</a:t>
            </a:r>
          </a:p>
          <a:p>
            <a:r>
              <a:rPr lang="ru-RU" sz="3200" dirty="0" smtClean="0"/>
              <a:t>5. Д…………………….</a:t>
            </a:r>
          </a:p>
          <a:p>
            <a:r>
              <a:rPr lang="ru-RU" sz="3200" dirty="0" smtClean="0"/>
              <a:t>6. ………………….Н</a:t>
            </a:r>
          </a:p>
          <a:p>
            <a:r>
              <a:rPr lang="ru-RU" sz="3200" dirty="0" smtClean="0"/>
              <a:t>7. …………………..Ы</a:t>
            </a:r>
          </a:p>
          <a:p>
            <a:r>
              <a:rPr lang="ru-RU" sz="3200" dirty="0" smtClean="0"/>
              <a:t>8. …………Й…………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/>
          <a:lstStyle/>
          <a:p>
            <a:r>
              <a:rPr lang="ru-RU" dirty="0" err="1" smtClean="0"/>
              <a:t>Спосибо</a:t>
            </a:r>
            <a:r>
              <a:rPr lang="ru-RU" dirty="0" smtClean="0"/>
              <a:t>  за внимание!!!!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41080" y="626364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review-image" descr="http://img0.liveinternet.ru/images/attach/c/6/92/828/92828898_18386_org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00240"/>
            <a:ext cx="485778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285992"/>
            <a:ext cx="7772400" cy="348298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СИНИЦА, ДОМИК, ЛЯГУШКА, МИКСЕР, ФАСОЛЬ.</a:t>
            </a:r>
            <a:br>
              <a:rPr lang="ru-RU" dirty="0" smtClean="0"/>
            </a:br>
            <a:r>
              <a:rPr lang="ru-RU" dirty="0" smtClean="0"/>
              <a:t>ВРЕМЯ, РЕЧКА,МИМИКА,</a:t>
            </a:r>
            <a:br>
              <a:rPr lang="ru-RU" dirty="0" smtClean="0"/>
            </a:br>
            <a:r>
              <a:rPr lang="ru-RU" dirty="0" smtClean="0"/>
              <a:t>РЕЗУЛЬТАТ,ФАРТУК,        </a:t>
            </a:r>
            <a:br>
              <a:rPr lang="ru-RU" dirty="0" smtClean="0"/>
            </a:br>
            <a:r>
              <a:rPr lang="ru-RU" dirty="0" smtClean="0"/>
              <a:t>СЕССИЯ, КОЛЯСКА.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14290"/>
            <a:ext cx="7772400" cy="1714512"/>
          </a:xfrm>
        </p:spPr>
        <p:txBody>
          <a:bodyPr/>
          <a:lstStyle/>
          <a:p>
            <a:r>
              <a:rPr lang="ru-RU" dirty="0" smtClean="0"/>
              <a:t>ВЫДЕЛИТЬ      НОТЫ     В     СЛЕДУЮЩИХ    СЛОВАХ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СКОРОСТЬ.</a:t>
            </a:r>
            <a:br>
              <a:rPr lang="ru-RU" dirty="0" smtClean="0"/>
            </a:br>
            <a:r>
              <a:rPr lang="ru-RU" dirty="0" smtClean="0"/>
              <a:t>1-команда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2800" dirty="0" smtClean="0"/>
              <a:t>МЕЯДИЛО, </a:t>
            </a:r>
          </a:p>
          <a:p>
            <a:endParaRPr lang="ru-RU" sz="12800" dirty="0" smtClean="0"/>
          </a:p>
          <a:p>
            <a:endParaRPr lang="ru-RU" sz="12800" dirty="0" smtClean="0"/>
          </a:p>
          <a:p>
            <a:endParaRPr lang="ru-RU" sz="12800" dirty="0" smtClean="0"/>
          </a:p>
          <a:p>
            <a:r>
              <a:rPr lang="ru-RU" sz="12800" dirty="0" smtClean="0"/>
              <a:t>УМАЗКЫ         2-команда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МУЗЫКАЛЬНАЯ РАЗМИНКА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5472130" cy="306435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3" descr="http://alt-sector.net/uploads/posts/2011-04/1302979973_03_102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313708"/>
            <a:ext cx="6215106" cy="354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АУКЦИОН МУЗЫКАЛЬНЫХ СЛОВ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</a:t>
            </a:r>
          </a:p>
          <a:p>
            <a:r>
              <a:rPr lang="ru-RU" dirty="0" smtClean="0"/>
              <a:t>РЕ</a:t>
            </a:r>
          </a:p>
        </p:txBody>
      </p:sp>
      <p:pic>
        <p:nvPicPr>
          <p:cNvPr id="6" name="preview-image" descr="http://images.ua.prom.st/179662672_w640_h2048_skachannye_fajly11.jpg?PIMAGE_ID=17966267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5788" y="3736549"/>
            <a:ext cx="3627101" cy="3028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ПОНТОМИМА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34215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review-image" descr="http://img0.liveinternet.ru/images/attach/c/6/92/828/92828898_18386_org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272030"/>
            <a:ext cx="4857784" cy="415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Минусовка - Вместе весело шагать по просторам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858016" y="1714488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3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ОТГАДАЙКА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ЧТОБ  ПЫЛ   ВЕСЕЛЬЯ  НЕ  УГАС,</a:t>
            </a:r>
          </a:p>
          <a:p>
            <a:r>
              <a:rPr lang="ru-RU" dirty="0" smtClean="0"/>
              <a:t>ЧТОБ   ВРЕМЯ   ШЛО  БЫСТРЕЕ,</a:t>
            </a:r>
          </a:p>
          <a:p>
            <a:r>
              <a:rPr lang="ru-RU" dirty="0" smtClean="0"/>
              <a:t>ДРУЗЬЯ ,   МЫ  ПРИГЛАШАЕМ  ВАС</a:t>
            </a:r>
          </a:p>
          <a:p>
            <a:r>
              <a:rPr lang="ru-RU" dirty="0" smtClean="0"/>
              <a:t>К  ЗАГАДКАМ  ПОСКОРЕЕ.</a:t>
            </a:r>
          </a:p>
          <a:p>
            <a:endParaRPr lang="ru-RU" dirty="0"/>
          </a:p>
        </p:txBody>
      </p:sp>
      <p:pic>
        <p:nvPicPr>
          <p:cNvPr id="4" name="Picture 5" descr="D:\КНИГИ\knigi-9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3500438"/>
            <a:ext cx="2786082" cy="207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4 этап Викторина - СЕКРЕТЫ ЧИСЕЛ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42852"/>
            <a:ext cx="2857520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7086600" cy="1000132"/>
          </a:xfrm>
        </p:spPr>
        <p:txBody>
          <a:bodyPr/>
          <a:lstStyle/>
          <a:p>
            <a:r>
              <a:rPr lang="ru-RU" sz="2400" dirty="0" smtClean="0"/>
              <a:t>1- КОМАНДА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714488"/>
            <a:ext cx="7686700" cy="350046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1.ПРИЛОЖИЛ  К  ГУБАМ   Я ТРУБКУ</a:t>
            </a:r>
          </a:p>
          <a:p>
            <a:r>
              <a:rPr lang="ru-RU" dirty="0" smtClean="0"/>
              <a:t>ПОЛИЛАСЬ  ПО ЛЕСУ  ТРЕЛЬ-</a:t>
            </a:r>
          </a:p>
          <a:p>
            <a:r>
              <a:rPr lang="ru-RU" dirty="0" smtClean="0"/>
              <a:t>ИНСТРУМЕНТ  ТОТ  ОЧЕНЬ  ХРУПКИЙ,</a:t>
            </a:r>
          </a:p>
          <a:p>
            <a:r>
              <a:rPr lang="ru-RU" dirty="0" smtClean="0"/>
              <a:t>НАЗЫВАЕТСЯ  ……</a:t>
            </a:r>
          </a:p>
          <a:p>
            <a:r>
              <a:rPr lang="ru-RU" dirty="0" smtClean="0"/>
              <a:t>2.СВЕРХУ КОЖА ,СНИЗУ   ТОЖЕ</a:t>
            </a:r>
          </a:p>
          <a:p>
            <a:r>
              <a:rPr lang="ru-RU" dirty="0" smtClean="0"/>
              <a:t>А ВСЕРЕДИНЕ  ПУСТО</a:t>
            </a:r>
          </a:p>
          <a:p>
            <a:r>
              <a:rPr lang="ru-RU" dirty="0" smtClean="0"/>
              <a:t>3.В РУКИ  ТЫ  ЕЕ ВОЗМЁШЬ,</a:t>
            </a:r>
          </a:p>
          <a:p>
            <a:r>
              <a:rPr lang="ru-RU" dirty="0" smtClean="0"/>
              <a:t>ТО РАСТЯНЕШЬ ТО.СОЖМЁШЬ,</a:t>
            </a:r>
          </a:p>
          <a:p>
            <a:r>
              <a:rPr lang="ru-RU" dirty="0" smtClean="0"/>
              <a:t>ЗВОНКАЯ, НАРЯДНАЯ</a:t>
            </a:r>
          </a:p>
          <a:p>
            <a:r>
              <a:rPr lang="ru-RU" dirty="0" smtClean="0"/>
              <a:t>РУССКАЯ  ,ДВУХРЯДНАЯ…….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Picture 2" descr="4 этап Викторина - СЕКРЕТЫ ЧИСЕЛ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5286388"/>
            <a:ext cx="2643206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229600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2 -КОМАНДА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4857784"/>
          </a:xfrm>
        </p:spPr>
        <p:txBody>
          <a:bodyPr>
            <a:noAutofit/>
          </a:bodyPr>
          <a:lstStyle/>
          <a:p>
            <a:r>
              <a:rPr lang="ru-RU" sz="1600" dirty="0" smtClean="0"/>
              <a:t>4. ОН ПО ВИДУ БРАТ БАЯНУ</a:t>
            </a:r>
            <a:br>
              <a:rPr lang="ru-RU" sz="1600" dirty="0" smtClean="0"/>
            </a:br>
            <a:r>
              <a:rPr lang="ru-RU" sz="1600" dirty="0" smtClean="0"/>
              <a:t>ГДЕ ВЕСЕЛЬЕ ТАМ И ОН</a:t>
            </a:r>
            <a:br>
              <a:rPr lang="ru-RU" sz="1600" dirty="0" smtClean="0"/>
            </a:br>
            <a:r>
              <a:rPr lang="ru-RU" sz="1600" dirty="0" smtClean="0"/>
              <a:t>Я ПОДКАЗЫВАТЬ НЕ СТАНУ,</a:t>
            </a:r>
            <a:br>
              <a:rPr lang="ru-RU" sz="1600" dirty="0" smtClean="0"/>
            </a:br>
            <a:r>
              <a:rPr lang="ru-RU" sz="1600" dirty="0" smtClean="0"/>
              <a:t>ВСЕМ ЗНАКОМ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5. ДВИЖЕНИЯ ПЛАВНЫЕ СМЫЧКА</a:t>
            </a:r>
            <a:br>
              <a:rPr lang="ru-RU" sz="1600" dirty="0" smtClean="0"/>
            </a:br>
            <a:r>
              <a:rPr lang="ru-RU" sz="1600" dirty="0" smtClean="0"/>
              <a:t>ПРИВОДЯТ В ТРЕПЕТ СТРУНЫ</a:t>
            </a:r>
          </a:p>
          <a:p>
            <a:r>
              <a:rPr lang="ru-RU" sz="1600" dirty="0" smtClean="0"/>
              <a:t>МОТИВ ЖУРЧИТ ИЗДАЛЕКА</a:t>
            </a:r>
          </a:p>
          <a:p>
            <a:r>
              <a:rPr lang="ru-RU" sz="1600" dirty="0" smtClean="0"/>
              <a:t>ПОЕТ ПРО ВЕТЕР ЛУННЫЙ</a:t>
            </a:r>
          </a:p>
          <a:p>
            <a:r>
              <a:rPr lang="ru-RU" sz="1600" dirty="0" smtClean="0"/>
              <a:t>КАК  ЯСЕН ЗВУКОВ ПЕРЕЛИВ</a:t>
            </a:r>
          </a:p>
          <a:p>
            <a:r>
              <a:rPr lang="ru-RU" sz="1600" dirty="0" smtClean="0"/>
              <a:t>В НИХ РАДОСТЬ И УЛЫБКА</a:t>
            </a:r>
          </a:p>
          <a:p>
            <a:r>
              <a:rPr lang="ru-RU" sz="1600" dirty="0" smtClean="0"/>
              <a:t>ЗВУЧИТ МЕЧТАТЕЛЬНЫЙ МОТИВ</a:t>
            </a:r>
          </a:p>
          <a:p>
            <a:r>
              <a:rPr lang="ru-RU" sz="1600" dirty="0" smtClean="0"/>
              <a:t>ЕЕ НАЗВАНИЕ……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6.ПЯТЬ СТУПЕНЕК ЛЕСЕНКА,</a:t>
            </a:r>
            <a:br>
              <a:rPr lang="ru-RU" sz="1600" dirty="0" smtClean="0"/>
            </a:br>
            <a:r>
              <a:rPr lang="ru-RU" sz="1600" dirty="0" smtClean="0"/>
              <a:t>НА СТУПЕНЬКАХ ПЕСЕНКА</a:t>
            </a:r>
            <a:endParaRPr lang="ru-RU" sz="1600" dirty="0"/>
          </a:p>
        </p:txBody>
      </p:sp>
      <p:pic>
        <p:nvPicPr>
          <p:cNvPr id="9" name="Picture 2" descr="4 этап Викторина - СЕКРЕТЫ ЧИСЕЛ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5286388"/>
            <a:ext cx="2643206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338</TotalTime>
  <Words>260</Words>
  <PresentationFormat>Экран (4:3)</PresentationFormat>
  <Paragraphs>69</Paragraphs>
  <Slides>12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В стране музыки</vt:lpstr>
      <vt:lpstr>СИНИЦА, ДОМИК, ЛЯГУШКА, МИКСЕР, ФАСОЛЬ. ВРЕМЯ, РЕЧКА,МИМИКА, РЕЗУЛЬТАТ,ФАРТУК,         СЕССИЯ, КОЛЯСКА.</vt:lpstr>
      <vt:lpstr>НА СКОРОСТЬ. 1-команда</vt:lpstr>
      <vt:lpstr>МУЗЫКАЛЬНАЯ РАЗМИНКА </vt:lpstr>
      <vt:lpstr>АУКЦИОН МУЗЫКАЛЬНЫХ СЛОВ </vt:lpstr>
      <vt:lpstr>ПОНТОМИМА</vt:lpstr>
      <vt:lpstr>ОТГАДАЙКА </vt:lpstr>
      <vt:lpstr>1- КОМАНДА</vt:lpstr>
      <vt:lpstr>2 -КОМАНДА</vt:lpstr>
      <vt:lpstr>«КТО БЫСТРЕЕ»</vt:lpstr>
      <vt:lpstr>КРОССВОРД С ПОДСКАЗКОЙ</vt:lpstr>
      <vt:lpstr>Спосибо  за внимание!!!!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36</cp:revision>
  <dcterms:created xsi:type="dcterms:W3CDTF">2016-10-23T09:58:31Z</dcterms:created>
  <dcterms:modified xsi:type="dcterms:W3CDTF">2016-10-24T06:24:56Z</dcterms:modified>
</cp:coreProperties>
</file>